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56" r:id="rId5"/>
    <p:sldId id="257" r:id="rId6"/>
    <p:sldId id="262" r:id="rId7"/>
    <p:sldId id="261" r:id="rId8"/>
    <p:sldId id="259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FEA5-1A4C-445E-B8E5-0A1C9429AEFB}" type="datetimeFigureOut">
              <a:rPr lang="es-MX" smtClean="0"/>
              <a:pPr/>
              <a:t>14/06/2016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7E41-79FA-4135-8941-A7252458BB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ocuments\UT CANCUN\MSG 2014\PROTECCION CIVIL\RUTA DE EVACUACION EDIFICIOS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72500" cy="6830616"/>
          </a:xfrm>
          <a:prstGeom prst="rect">
            <a:avLst/>
          </a:prstGeom>
          <a:noFill/>
        </p:spPr>
      </p:pic>
      <p:sp>
        <p:nvSpPr>
          <p:cNvPr id="6" name="5 Flecha abajo"/>
          <p:cNvSpPr/>
          <p:nvPr/>
        </p:nvSpPr>
        <p:spPr>
          <a:xfrm rot="10800000">
            <a:off x="4427984" y="170080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840217" cy="874589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 rot="10800000">
            <a:off x="5652120" y="342900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 rot="10800000">
            <a:off x="4427984" y="22768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 rot="10800000">
            <a:off x="5652120" y="40770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bajo"/>
          <p:cNvSpPr/>
          <p:nvPr/>
        </p:nvSpPr>
        <p:spPr>
          <a:xfrm rot="10800000">
            <a:off x="5652120" y="285293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5400000">
            <a:off x="3419872" y="45811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 rot="5400000">
            <a:off x="4067944" y="45811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18 Flecha abajo"/>
          <p:cNvSpPr/>
          <p:nvPr/>
        </p:nvSpPr>
        <p:spPr>
          <a:xfrm rot="10800000">
            <a:off x="3203849" y="342900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10800000">
            <a:off x="3203849" y="40770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 rot="10800000">
            <a:off x="3203849" y="285293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 rot="16200000">
            <a:off x="4716016" y="45811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Flecha abajo"/>
          <p:cNvSpPr/>
          <p:nvPr/>
        </p:nvSpPr>
        <p:spPr>
          <a:xfrm rot="16200000">
            <a:off x="5364088" y="45811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Flecha abajo"/>
          <p:cNvSpPr/>
          <p:nvPr/>
        </p:nvSpPr>
        <p:spPr>
          <a:xfrm rot="16200000">
            <a:off x="3491880" y="263691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Flecha abajo"/>
          <p:cNvSpPr/>
          <p:nvPr/>
        </p:nvSpPr>
        <p:spPr>
          <a:xfrm rot="16200000">
            <a:off x="4139952" y="263691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25 Flecha abajo"/>
          <p:cNvSpPr/>
          <p:nvPr/>
        </p:nvSpPr>
        <p:spPr>
          <a:xfrm rot="5400000">
            <a:off x="4716016" y="26369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26 Flecha abajo"/>
          <p:cNvSpPr/>
          <p:nvPr/>
        </p:nvSpPr>
        <p:spPr>
          <a:xfrm rot="5400000">
            <a:off x="5364088" y="26369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Flecha abajo"/>
          <p:cNvSpPr/>
          <p:nvPr/>
        </p:nvSpPr>
        <p:spPr>
          <a:xfrm rot="10800000">
            <a:off x="4427984" y="11247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cuments\UT CANCUN\MSG 2014\PROTECCION CIVIL\RUTA DE EVACUACION EDIFICIO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72500" cy="6858000"/>
          </a:xfrm>
          <a:prstGeom prst="rect">
            <a:avLst/>
          </a:prstGeom>
          <a:noFill/>
        </p:spPr>
      </p:pic>
      <p:sp>
        <p:nvSpPr>
          <p:cNvPr id="9" name="8 Flecha abajo"/>
          <p:cNvSpPr/>
          <p:nvPr/>
        </p:nvSpPr>
        <p:spPr>
          <a:xfrm rot="16200000">
            <a:off x="4572000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 rot="16200000">
            <a:off x="4572000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6200000">
            <a:off x="5364088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16200000">
            <a:off x="5436096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Flecha abajo"/>
          <p:cNvSpPr/>
          <p:nvPr/>
        </p:nvSpPr>
        <p:spPr>
          <a:xfrm rot="16200000">
            <a:off x="6804248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Flecha abajo"/>
          <p:cNvSpPr/>
          <p:nvPr/>
        </p:nvSpPr>
        <p:spPr>
          <a:xfrm rot="16200000">
            <a:off x="6804248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4" name="23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564904"/>
            <a:ext cx="840217" cy="874589"/>
          </a:xfrm>
          <a:prstGeom prst="rect">
            <a:avLst/>
          </a:prstGeom>
        </p:spPr>
      </p:pic>
      <p:sp>
        <p:nvSpPr>
          <p:cNvPr id="18" name="17 Flecha abajo"/>
          <p:cNvSpPr/>
          <p:nvPr/>
        </p:nvSpPr>
        <p:spPr>
          <a:xfrm rot="16200000">
            <a:off x="3491880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bajo"/>
          <p:cNvSpPr/>
          <p:nvPr/>
        </p:nvSpPr>
        <p:spPr>
          <a:xfrm rot="16200000">
            <a:off x="3491880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bajo"/>
          <p:cNvSpPr/>
          <p:nvPr/>
        </p:nvSpPr>
        <p:spPr>
          <a:xfrm rot="16200000">
            <a:off x="2411760" y="3789039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abajo"/>
          <p:cNvSpPr/>
          <p:nvPr/>
        </p:nvSpPr>
        <p:spPr>
          <a:xfrm rot="16200000">
            <a:off x="2411760" y="213285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abajo"/>
          <p:cNvSpPr/>
          <p:nvPr/>
        </p:nvSpPr>
        <p:spPr>
          <a:xfrm rot="16200000">
            <a:off x="1619672" y="215221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abajo"/>
          <p:cNvSpPr/>
          <p:nvPr/>
        </p:nvSpPr>
        <p:spPr>
          <a:xfrm rot="16200000">
            <a:off x="1619672" y="379742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ocuments\UT CANCUN\MSG 2014\PROTECCION CIVIL\RUTA DE EVACUACION EDIFICIOS 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384"/>
            <a:ext cx="8572500" cy="6858000"/>
          </a:xfrm>
          <a:prstGeom prst="rect">
            <a:avLst/>
          </a:prstGeom>
          <a:noFill/>
        </p:spPr>
      </p:pic>
      <p:sp>
        <p:nvSpPr>
          <p:cNvPr id="40" name="39 Llamada de flecha hacia abajo"/>
          <p:cNvSpPr/>
          <p:nvPr/>
        </p:nvSpPr>
        <p:spPr>
          <a:xfrm>
            <a:off x="1403648" y="1916832"/>
            <a:ext cx="4968552" cy="576064"/>
          </a:xfrm>
          <a:prstGeom prst="down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 rot="16200000">
            <a:off x="2915816" y="29144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 rot="16200000">
            <a:off x="3779912" y="29144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4644008" y="29144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983411"/>
            <a:ext cx="840217" cy="874589"/>
          </a:xfrm>
          <a:prstGeom prst="rect">
            <a:avLst/>
          </a:prstGeom>
        </p:spPr>
      </p:pic>
      <p:sp>
        <p:nvSpPr>
          <p:cNvPr id="9" name="8 Flecha abajo"/>
          <p:cNvSpPr/>
          <p:nvPr/>
        </p:nvSpPr>
        <p:spPr>
          <a:xfrm>
            <a:off x="5796136" y="47251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>
            <a:off x="5292080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>
            <a:off x="5292080" y="29969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5400000">
            <a:off x="6732240" y="285293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Flecha abajo"/>
          <p:cNvSpPr/>
          <p:nvPr/>
        </p:nvSpPr>
        <p:spPr>
          <a:xfrm>
            <a:off x="6228184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>
            <a:off x="6228184" y="29969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10800000">
            <a:off x="7236296" y="9807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 rot="10800000">
            <a:off x="7236296" y="1700807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 rot="16200000">
            <a:off x="7380312" y="4462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Flecha abajo"/>
          <p:cNvSpPr/>
          <p:nvPr/>
        </p:nvSpPr>
        <p:spPr>
          <a:xfrm rot="16200000">
            <a:off x="8172400" y="4462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Flecha abajo"/>
          <p:cNvSpPr/>
          <p:nvPr/>
        </p:nvSpPr>
        <p:spPr>
          <a:xfrm>
            <a:off x="8748464" y="11967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bajo"/>
          <p:cNvSpPr/>
          <p:nvPr/>
        </p:nvSpPr>
        <p:spPr>
          <a:xfrm>
            <a:off x="8748464" y="40466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abajo"/>
          <p:cNvSpPr/>
          <p:nvPr/>
        </p:nvSpPr>
        <p:spPr>
          <a:xfrm>
            <a:off x="8748464" y="29249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Flecha abajo"/>
          <p:cNvSpPr/>
          <p:nvPr/>
        </p:nvSpPr>
        <p:spPr>
          <a:xfrm>
            <a:off x="8748464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bajo"/>
          <p:cNvSpPr/>
          <p:nvPr/>
        </p:nvSpPr>
        <p:spPr>
          <a:xfrm>
            <a:off x="8748464" y="44371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abajo"/>
          <p:cNvSpPr/>
          <p:nvPr/>
        </p:nvSpPr>
        <p:spPr>
          <a:xfrm>
            <a:off x="8748464" y="364502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abajo"/>
          <p:cNvSpPr/>
          <p:nvPr/>
        </p:nvSpPr>
        <p:spPr>
          <a:xfrm>
            <a:off x="8748464" y="594928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abajo"/>
          <p:cNvSpPr/>
          <p:nvPr/>
        </p:nvSpPr>
        <p:spPr>
          <a:xfrm>
            <a:off x="8748464" y="515719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abajo"/>
          <p:cNvSpPr/>
          <p:nvPr/>
        </p:nvSpPr>
        <p:spPr>
          <a:xfrm rot="5400000">
            <a:off x="7308304" y="63813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32 Flecha abajo"/>
          <p:cNvSpPr/>
          <p:nvPr/>
        </p:nvSpPr>
        <p:spPr>
          <a:xfrm rot="5400000">
            <a:off x="8316416" y="63813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Llamada de flecha hacia abajo"/>
          <p:cNvSpPr/>
          <p:nvPr/>
        </p:nvSpPr>
        <p:spPr>
          <a:xfrm rot="10800000">
            <a:off x="2771800" y="3501008"/>
            <a:ext cx="2160240" cy="576064"/>
          </a:xfrm>
          <a:prstGeom prst="downArrowCallout">
            <a:avLst>
              <a:gd name="adj1" fmla="val 25000"/>
              <a:gd name="adj2" fmla="val 30737"/>
              <a:gd name="adj3" fmla="val 25000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uario\Documents\UT CANCUN\MSG 2014\PROTECCION CIVIL\RUTA DE EVACUACION EDIFICIOS D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72500" cy="6858000"/>
          </a:xfrm>
          <a:prstGeom prst="rect">
            <a:avLst/>
          </a:prstGeom>
          <a:noFill/>
        </p:spPr>
      </p:pic>
      <p:pic>
        <p:nvPicPr>
          <p:cNvPr id="8" name="7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239" y="5938787"/>
            <a:ext cx="840217" cy="874589"/>
          </a:xfrm>
          <a:prstGeom prst="rect">
            <a:avLst/>
          </a:prstGeom>
        </p:spPr>
      </p:pic>
      <p:sp>
        <p:nvSpPr>
          <p:cNvPr id="9" name="8 Flecha abajo"/>
          <p:cNvSpPr/>
          <p:nvPr/>
        </p:nvSpPr>
        <p:spPr>
          <a:xfrm rot="16200000">
            <a:off x="3203848" y="155679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 rot="10800000">
            <a:off x="2771800" y="220486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>
            <a:off x="3995936" y="19888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3995936" y="371703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bajo"/>
          <p:cNvSpPr/>
          <p:nvPr/>
        </p:nvSpPr>
        <p:spPr>
          <a:xfrm>
            <a:off x="3995936" y="50851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>
            <a:off x="4860032" y="40770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>
            <a:off x="4860032" y="50851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10800000">
            <a:off x="2771801" y="335699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 rot="21600000">
            <a:off x="6156176" y="234888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 rot="21600000">
            <a:off x="6156176" y="32849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5400000">
            <a:off x="5652120" y="364502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 rot="16200000">
            <a:off x="5734761" y="60032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Flecha abajo"/>
          <p:cNvSpPr/>
          <p:nvPr/>
        </p:nvSpPr>
        <p:spPr>
          <a:xfrm rot="16200000">
            <a:off x="4465762" y="6016559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cuments\UT CANCUN\MSG 2014\PROTECCION CIVIL\PLANO CONJUNTO EDIFICIOS F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pic>
        <p:nvPicPr>
          <p:cNvPr id="5" name="4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877272"/>
            <a:ext cx="840217" cy="874589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 rot="16200000">
            <a:off x="3419872" y="227687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 rot="10800000">
            <a:off x="2843808" y="285293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bajo"/>
          <p:cNvSpPr/>
          <p:nvPr/>
        </p:nvSpPr>
        <p:spPr>
          <a:xfrm>
            <a:off x="4067944" y="26369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>
            <a:off x="4067944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>
            <a:off x="4067944" y="494116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>
            <a:off x="4932040" y="256490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4932040" y="494116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bajo"/>
          <p:cNvSpPr/>
          <p:nvPr/>
        </p:nvSpPr>
        <p:spPr>
          <a:xfrm rot="10800000">
            <a:off x="2843809" y="414908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21600000">
            <a:off x="6156176" y="278092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21600000">
            <a:off x="6156176" y="414908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5400000">
            <a:off x="5987348" y="6076837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>
            <a:off x="4932040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 rot="5400000">
            <a:off x="5724128" y="22768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18 Flecha abajo"/>
          <p:cNvSpPr/>
          <p:nvPr/>
        </p:nvSpPr>
        <p:spPr>
          <a:xfrm>
            <a:off x="6156176" y="494116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10800000">
            <a:off x="2843809" y="3501007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 rot="16200000">
            <a:off x="2915816" y="227687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Flecha abajo"/>
          <p:cNvSpPr/>
          <p:nvPr/>
        </p:nvSpPr>
        <p:spPr>
          <a:xfrm rot="21600000">
            <a:off x="6156176" y="342900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 rot="5400000">
            <a:off x="4714979" y="6062449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Flecha abajo"/>
          <p:cNvSpPr/>
          <p:nvPr/>
        </p:nvSpPr>
        <p:spPr>
          <a:xfrm rot="5400000">
            <a:off x="3275856" y="609854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ocuments\UT CANCUN\MSG 2014\PROTECCION CIVIL\RUTA DE EVACUACION EDIFICIOS H-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pic>
        <p:nvPicPr>
          <p:cNvPr id="5" name="4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890" y="0"/>
            <a:ext cx="840217" cy="874589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 rot="16200000">
            <a:off x="2771800" y="450912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 rot="10800000">
            <a:off x="4499993" y="422108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bajo"/>
          <p:cNvSpPr/>
          <p:nvPr/>
        </p:nvSpPr>
        <p:spPr>
          <a:xfrm>
            <a:off x="6516216" y="220486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>
            <a:off x="2627784" y="335699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>
            <a:off x="2627784" y="40770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>
            <a:off x="2627784" y="26369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bajo"/>
          <p:cNvSpPr/>
          <p:nvPr/>
        </p:nvSpPr>
        <p:spPr>
          <a:xfrm rot="10800000">
            <a:off x="4499992" y="364502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21600000">
            <a:off x="6516216" y="90872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21600000">
            <a:off x="6516216" y="162880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5400000">
            <a:off x="6372200" y="256490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 rot="16200000">
            <a:off x="3275856" y="450912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Flecha abajo"/>
          <p:cNvSpPr/>
          <p:nvPr/>
        </p:nvSpPr>
        <p:spPr>
          <a:xfrm rot="16200000">
            <a:off x="3995936" y="450912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18 Flecha abajo"/>
          <p:cNvSpPr/>
          <p:nvPr/>
        </p:nvSpPr>
        <p:spPr>
          <a:xfrm rot="5400000">
            <a:off x="5868144" y="256490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Flecha abajo"/>
          <p:cNvSpPr/>
          <p:nvPr/>
        </p:nvSpPr>
        <p:spPr>
          <a:xfrm rot="5400000">
            <a:off x="5148064" y="256490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Flecha abajo"/>
          <p:cNvSpPr/>
          <p:nvPr/>
        </p:nvSpPr>
        <p:spPr>
          <a:xfrm rot="10800000">
            <a:off x="4499990" y="177281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 rot="10800000">
            <a:off x="4497143" y="29249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 rot="10800000">
            <a:off x="4478626" y="9667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uario\Documents\UT CANCUN\MSG 2014\PROTECCION CIVIL\RUTA DE EVACUACION EDIFICIOS 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10" name="9 Flecha abajo"/>
          <p:cNvSpPr/>
          <p:nvPr/>
        </p:nvSpPr>
        <p:spPr>
          <a:xfrm rot="10800000">
            <a:off x="2843808" y="32849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12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892" y="90215"/>
            <a:ext cx="840217" cy="874589"/>
          </a:xfrm>
          <a:prstGeom prst="rect">
            <a:avLst/>
          </a:prstGeom>
        </p:spPr>
      </p:pic>
      <p:sp>
        <p:nvSpPr>
          <p:cNvPr id="17" name="16 Flecha abajo"/>
          <p:cNvSpPr/>
          <p:nvPr/>
        </p:nvSpPr>
        <p:spPr>
          <a:xfrm rot="5400000">
            <a:off x="4716016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Flecha abajo"/>
          <p:cNvSpPr/>
          <p:nvPr/>
        </p:nvSpPr>
        <p:spPr>
          <a:xfrm rot="10800000">
            <a:off x="4788024" y="14847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 rot="10800000">
            <a:off x="4788024" y="306896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10800000">
            <a:off x="4788024" y="22768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 rot="10800000">
            <a:off x="4788024" y="69269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 rot="5400000">
            <a:off x="4067944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Flecha abajo"/>
          <p:cNvSpPr/>
          <p:nvPr/>
        </p:nvSpPr>
        <p:spPr>
          <a:xfrm rot="5400000">
            <a:off x="3707904" y="11663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Flecha abajo"/>
          <p:cNvSpPr/>
          <p:nvPr/>
        </p:nvSpPr>
        <p:spPr>
          <a:xfrm rot="5400000">
            <a:off x="3275856" y="37890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25 Flecha abajo"/>
          <p:cNvSpPr/>
          <p:nvPr/>
        </p:nvSpPr>
        <p:spPr>
          <a:xfrm rot="5400000">
            <a:off x="4427984" y="11663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26 Flecha abajo"/>
          <p:cNvSpPr/>
          <p:nvPr/>
        </p:nvSpPr>
        <p:spPr>
          <a:xfrm rot="10800000">
            <a:off x="2865992" y="242176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bajo"/>
          <p:cNvSpPr/>
          <p:nvPr/>
        </p:nvSpPr>
        <p:spPr>
          <a:xfrm rot="10800000">
            <a:off x="2865992" y="137423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uario\Documents\UT CANCUN\MSG 2014\PROTECCION CIVIL\RUTA DE EVACUACION EDIFICIOS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6" name="5 Flecha abajo"/>
          <p:cNvSpPr/>
          <p:nvPr/>
        </p:nvSpPr>
        <p:spPr>
          <a:xfrm rot="16200000">
            <a:off x="5940152" y="14847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 rot="10800000">
            <a:off x="3851920" y="206084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3851920" y="443711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abajo"/>
          <p:cNvSpPr/>
          <p:nvPr/>
        </p:nvSpPr>
        <p:spPr>
          <a:xfrm rot="10800000">
            <a:off x="3851920" y="2780927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>
            <a:off x="3851920" y="357301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 rot="16200000">
            <a:off x="4067944" y="14847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1" name="20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148" y="25541"/>
            <a:ext cx="840217" cy="874589"/>
          </a:xfrm>
          <a:prstGeom prst="rect">
            <a:avLst/>
          </a:prstGeom>
        </p:spPr>
      </p:pic>
      <p:sp>
        <p:nvSpPr>
          <p:cNvPr id="22" name="21 Flecha abajo"/>
          <p:cNvSpPr/>
          <p:nvPr/>
        </p:nvSpPr>
        <p:spPr>
          <a:xfrm rot="16200000">
            <a:off x="3995936" y="58772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Flecha abajo"/>
          <p:cNvSpPr/>
          <p:nvPr/>
        </p:nvSpPr>
        <p:spPr>
          <a:xfrm rot="16200000">
            <a:off x="5940152" y="58772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25 Flecha abajo"/>
          <p:cNvSpPr/>
          <p:nvPr/>
        </p:nvSpPr>
        <p:spPr>
          <a:xfrm rot="16200000">
            <a:off x="4788024" y="148478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Flecha abajo"/>
          <p:cNvSpPr/>
          <p:nvPr/>
        </p:nvSpPr>
        <p:spPr>
          <a:xfrm rot="16200000">
            <a:off x="5004048" y="587727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Flecha abajo"/>
          <p:cNvSpPr/>
          <p:nvPr/>
        </p:nvSpPr>
        <p:spPr>
          <a:xfrm rot="10800000">
            <a:off x="6804248" y="386104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Flecha abajo"/>
          <p:cNvSpPr/>
          <p:nvPr/>
        </p:nvSpPr>
        <p:spPr>
          <a:xfrm rot="10800000">
            <a:off x="6804248" y="551723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Flecha abajo"/>
          <p:cNvSpPr/>
          <p:nvPr/>
        </p:nvSpPr>
        <p:spPr>
          <a:xfrm rot="10800000">
            <a:off x="6804248" y="465313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Flecha abajo"/>
          <p:cNvSpPr/>
          <p:nvPr/>
        </p:nvSpPr>
        <p:spPr>
          <a:xfrm rot="10800000">
            <a:off x="6804249" y="314096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 rot="10800000">
            <a:off x="6799715" y="2132856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bajo"/>
          <p:cNvSpPr/>
          <p:nvPr/>
        </p:nvSpPr>
        <p:spPr>
          <a:xfrm rot="10800000">
            <a:off x="6799715" y="11247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59732" y="-711460"/>
            <a:ext cx="3960440" cy="77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bajo"/>
          <p:cNvSpPr/>
          <p:nvPr/>
        </p:nvSpPr>
        <p:spPr>
          <a:xfrm rot="16200000">
            <a:off x="3059832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Flecha abajo"/>
          <p:cNvSpPr/>
          <p:nvPr/>
        </p:nvSpPr>
        <p:spPr>
          <a:xfrm rot="16200000">
            <a:off x="3707904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4355976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Flecha abajo"/>
          <p:cNvSpPr/>
          <p:nvPr/>
        </p:nvSpPr>
        <p:spPr>
          <a:xfrm rot="16200000">
            <a:off x="1043608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Flecha abajo"/>
          <p:cNvSpPr/>
          <p:nvPr/>
        </p:nvSpPr>
        <p:spPr>
          <a:xfrm rot="16200000">
            <a:off x="1691680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 rot="16200000">
            <a:off x="2339752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Flecha abajo"/>
          <p:cNvSpPr/>
          <p:nvPr/>
        </p:nvSpPr>
        <p:spPr>
          <a:xfrm rot="16200000">
            <a:off x="5004048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Flecha abajo"/>
          <p:cNvSpPr/>
          <p:nvPr/>
        </p:nvSpPr>
        <p:spPr>
          <a:xfrm rot="16200000">
            <a:off x="5580112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Flecha abajo"/>
          <p:cNvSpPr/>
          <p:nvPr/>
        </p:nvSpPr>
        <p:spPr>
          <a:xfrm rot="16200000">
            <a:off x="6156176" y="2996951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Flecha abajo"/>
          <p:cNvSpPr/>
          <p:nvPr/>
        </p:nvSpPr>
        <p:spPr>
          <a:xfrm rot="16200000">
            <a:off x="7236296" y="29969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Flecha abajo"/>
          <p:cNvSpPr/>
          <p:nvPr/>
        </p:nvSpPr>
        <p:spPr>
          <a:xfrm rot="16200000">
            <a:off x="6732240" y="29969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Flecha abajo"/>
          <p:cNvSpPr/>
          <p:nvPr/>
        </p:nvSpPr>
        <p:spPr>
          <a:xfrm rot="10800000">
            <a:off x="7596336" y="2420887"/>
            <a:ext cx="144016" cy="288032"/>
          </a:xfrm>
          <a:prstGeom prst="downArrow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 rot="21600000">
            <a:off x="7308304" y="2420887"/>
            <a:ext cx="144016" cy="28803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Flecha abajo"/>
          <p:cNvSpPr/>
          <p:nvPr/>
        </p:nvSpPr>
        <p:spPr>
          <a:xfrm rot="16200000">
            <a:off x="8028384" y="299695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18 Imagen" descr="PUNTO DE REUN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4062" y="5373215"/>
            <a:ext cx="840217" cy="874589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4572000" y="58772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PABELLON COP 16</a:t>
            </a:r>
            <a:endParaRPr lang="es-MX" sz="2400" dirty="0"/>
          </a:p>
        </p:txBody>
      </p:sp>
      <p:sp>
        <p:nvSpPr>
          <p:cNvPr id="21" name="20 Flecha abajo"/>
          <p:cNvSpPr/>
          <p:nvPr/>
        </p:nvSpPr>
        <p:spPr>
          <a:xfrm>
            <a:off x="4427984" y="350100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bajo"/>
          <p:cNvSpPr/>
          <p:nvPr/>
        </p:nvSpPr>
        <p:spPr>
          <a:xfrm>
            <a:off x="4427968" y="4941167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>
            <a:off x="4427984" y="422108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bajo"/>
          <p:cNvSpPr/>
          <p:nvPr/>
        </p:nvSpPr>
        <p:spPr>
          <a:xfrm>
            <a:off x="8316416" y="4627933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bajo"/>
          <p:cNvSpPr/>
          <p:nvPr/>
        </p:nvSpPr>
        <p:spPr>
          <a:xfrm>
            <a:off x="8316416" y="378439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abajo"/>
          <p:cNvSpPr/>
          <p:nvPr/>
        </p:nvSpPr>
        <p:spPr>
          <a:xfrm>
            <a:off x="8316416" y="551071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Flecha abajo"/>
          <p:cNvSpPr/>
          <p:nvPr/>
        </p:nvSpPr>
        <p:spPr>
          <a:xfrm rot="5400000">
            <a:off x="5148064" y="559448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Flecha abajo"/>
          <p:cNvSpPr/>
          <p:nvPr/>
        </p:nvSpPr>
        <p:spPr>
          <a:xfrm rot="5400000">
            <a:off x="6336196" y="559448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Flecha abajo"/>
          <p:cNvSpPr/>
          <p:nvPr/>
        </p:nvSpPr>
        <p:spPr>
          <a:xfrm rot="5400000">
            <a:off x="7596336" y="559448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</Words>
  <Application>Microsoft Office PowerPoint</Application>
  <PresentationFormat>Presentación en pantalla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25</cp:revision>
  <dcterms:created xsi:type="dcterms:W3CDTF">2014-02-11T19:09:44Z</dcterms:created>
  <dcterms:modified xsi:type="dcterms:W3CDTF">2016-06-14T13:55:59Z</dcterms:modified>
</cp:coreProperties>
</file>